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1"/>
    <p:restoredTop sz="92892"/>
  </p:normalViewPr>
  <p:slideViewPr>
    <p:cSldViewPr snapToGrid="0" snapToObjects="1">
      <p:cViewPr varScale="1">
        <p:scale>
          <a:sx n="76" d="100"/>
          <a:sy n="76" d="100"/>
        </p:scale>
        <p:origin x="116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er.eyecioglu" userId="6dc0cbc6-3f80-4ba5-8b2e-567993265657" providerId="ADAL" clId="{AF2BA1A0-F37F-46B6-8F77-398933902B3B}"/>
    <pc:docChg chg="undo custSel modSld">
      <pc:chgData name="onder.eyecioglu" userId="6dc0cbc6-3f80-4ba5-8b2e-567993265657" providerId="ADAL" clId="{AF2BA1A0-F37F-46B6-8F77-398933902B3B}" dt="2022-05-15T14:30:35.318" v="9" actId="20577"/>
      <pc:docMkLst>
        <pc:docMk/>
      </pc:docMkLst>
      <pc:sldChg chg="modSp mod">
        <pc:chgData name="onder.eyecioglu" userId="6dc0cbc6-3f80-4ba5-8b2e-567993265657" providerId="ADAL" clId="{AF2BA1A0-F37F-46B6-8F77-398933902B3B}" dt="2022-05-15T14:30:35.318" v="9" actId="20577"/>
        <pc:sldMkLst>
          <pc:docMk/>
          <pc:sldMk cId="3382988490" sldId="256"/>
        </pc:sldMkLst>
        <pc:spChg chg="mod">
          <ac:chgData name="onder.eyecioglu" userId="6dc0cbc6-3f80-4ba5-8b2e-567993265657" providerId="ADAL" clId="{AF2BA1A0-F37F-46B6-8F77-398933902B3B}" dt="2022-05-15T14:30:35.318" v="9" actId="20577"/>
          <ac:spMkLst>
            <pc:docMk/>
            <pc:sldMk cId="3382988490" sldId="256"/>
            <ac:spMk id="3" creationId="{2437400F-1192-7C4D-A31F-84D023FEE3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3399769"/>
            <a:ext cx="7980565" cy="775845"/>
          </a:xfrm>
        </p:spPr>
        <p:txBody>
          <a:bodyPr anchor="b">
            <a:normAutofit/>
          </a:bodyPr>
          <a:lstStyle/>
          <a:p>
            <a:r>
              <a:rPr lang="en-US" sz="3500">
                <a:solidFill>
                  <a:schemeClr val="tx2"/>
                </a:solidFill>
              </a:rPr>
              <a:t>Title of Presentation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135590" y="4171528"/>
            <a:ext cx="6872818" cy="45044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1100">
                <a:solidFill>
                  <a:schemeClr val="tx2"/>
                </a:solidFill>
              </a:rPr>
              <a:t>Author Name</a:t>
            </a:r>
            <a:endParaRPr lang="en-US" sz="11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1100">
                <a:solidFill>
                  <a:schemeClr val="tx2"/>
                </a:solidFill>
              </a:rPr>
              <a:t>Contact Info</a:t>
            </a:r>
            <a:endParaRPr lang="en-US" sz="11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en-US" sz="110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7257560" y="0"/>
            <a:ext cx="1886211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228" y="4322879"/>
            <a:ext cx="2533818" cy="2535121"/>
            <a:chOff x="-305" y="-1"/>
            <a:chExt cx="3832880" cy="2876136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51914EE9-3E7F-0142-AF72-4024133C9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430617"/>
            <a:ext cx="1168400" cy="304800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383DD74C-C828-E71F-9F74-D37D8F5032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791" y="4156"/>
            <a:ext cx="9144000" cy="173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7</Words>
  <Application>Microsoft Office PowerPoint</Application>
  <PresentationFormat>Ekran Gösterisi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Presentation</vt:lpstr>
    </vt:vector>
  </TitlesOfParts>
  <Company>ilhami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onder.eyecioglu</cp:lastModifiedBy>
  <cp:revision>7</cp:revision>
  <dcterms:created xsi:type="dcterms:W3CDTF">2017-07-23T09:48:43Z</dcterms:created>
  <dcterms:modified xsi:type="dcterms:W3CDTF">2023-10-08T14:18:55Z</dcterms:modified>
</cp:coreProperties>
</file>